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1"/>
  </p:sldMasterIdLst>
  <p:notesMasterIdLst>
    <p:notesMasterId r:id="rId19"/>
  </p:notesMasterIdLst>
  <p:sldIdLst>
    <p:sldId id="256" r:id="rId2"/>
    <p:sldId id="257" r:id="rId3"/>
    <p:sldId id="308" r:id="rId4"/>
    <p:sldId id="310" r:id="rId5"/>
    <p:sldId id="311" r:id="rId6"/>
    <p:sldId id="312" r:id="rId7"/>
    <p:sldId id="315" r:id="rId8"/>
    <p:sldId id="318" r:id="rId9"/>
    <p:sldId id="317" r:id="rId10"/>
    <p:sldId id="316" r:id="rId11"/>
    <p:sldId id="313" r:id="rId12"/>
    <p:sldId id="319" r:id="rId13"/>
    <p:sldId id="320" r:id="rId14"/>
    <p:sldId id="323" r:id="rId15"/>
    <p:sldId id="322" r:id="rId16"/>
    <p:sldId id="321" r:id="rId17"/>
    <p:sldId id="290" r:id="rId18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1FF"/>
    <a:srgbClr val="FFE29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5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071FA-C979-4DAD-BD45-7A50B4DC305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C1B07-8ED7-4FB4-A2B1-E047A83108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63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C1B07-8ED7-4FB4-A2B1-E047A831088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74C4361-2351-499F-82C7-E14906C058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AD25A8-AE05-4D32-8A10-84F4F07C16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F5B6740-C2C6-411A-B653-16B6CF3CFC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2314A-6ACF-4174-8908-1EC7DD529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CAB97A-4075-4119-AAFA-6FDABEE62D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A87D-A21A-4E99-B9C9-BF3D87C6A0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92F66DF-8CBC-4CE9-B672-8D971A425A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37361C-F666-4709-A548-EF042E46C1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CEB6659-7372-49F6-8770-9F58420BFA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7AA50-2A33-490F-AE8C-DD57C500E5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36FC9D8-5473-42AD-96BF-1BD6156FBE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54E9EE4-A24C-4E68-AF44-E902642FAE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83F9848-3ECE-47B9-A6E9-3F82C78DF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kostyor.ru/history/gerb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kostyor.ru/history/gerb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3276600"/>
            <a:ext cx="6629400" cy="685799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37 очередная сессия Совета депутатов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Каргатского района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Новосибирской области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(3-го созыва)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5638800"/>
            <a:ext cx="2971800" cy="685800"/>
          </a:xfrm>
        </p:spPr>
        <p:txBody>
          <a:bodyPr>
            <a:norm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1000" dirty="0" smtClean="0"/>
          </a:p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solidFill>
                  <a:srgbClr val="3121FF"/>
                </a:solidFill>
              </a:rPr>
              <a:t>26 марта 2020 г.</a:t>
            </a:r>
          </a:p>
        </p:txBody>
      </p:sp>
      <p:pic>
        <p:nvPicPr>
          <p:cNvPr id="10244" name="Picture 8" descr="Герб Российской Федераци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57200"/>
            <a:ext cx="9906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AutoShape 5" descr="http://im1-tub-ru.yandex.net/i?id=24387729-30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276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6" name="AutoShape 7" descr="http://im1-tub-ru.yandex.net/i?id=24387729-30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276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7" name="AutoShape 9" descr="http://upload.wikimedia.org/wikipedia/commons/thumb/7/73/Coat_of_arms_of_Novosibirsk_oblast.svg/533px-Coat_of_arms_of_Novosibirsk_oblast.svg.png"/>
          <p:cNvSpPr>
            <a:spLocks noChangeAspect="1" noChangeArrowheads="1"/>
          </p:cNvSpPr>
          <p:nvPr/>
        </p:nvSpPr>
        <p:spPr bwMode="auto">
          <a:xfrm>
            <a:off x="155575" y="-2544763"/>
            <a:ext cx="4724400" cy="53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8" name="Рисунок 9" descr="герб НСО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106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герб на документы отредактирован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457200"/>
            <a:ext cx="9144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8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Об утверждении «Порядка имущественной поддержки социально ориентированных некоммерческих организаций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  <a:endParaRPr lang="ru-RU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Береснев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Игорь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Михайлович - заместитель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главы администрации Каргатского района Новосибирской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области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открытое</a:t>
            </a:r>
            <a:endParaRPr lang="ru-RU" sz="1400" b="1" dirty="0">
              <a:solidFill>
                <a:srgbClr val="3121FF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(</a:t>
            </a: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п.4. ст.27 </a:t>
            </a:r>
            <a:r>
              <a:rPr lang="ru-RU" sz="1400" b="1" dirty="0">
                <a:solidFill>
                  <a:srgbClr val="3121FF"/>
                </a:solidFill>
                <a:latin typeface="+mn-lt"/>
              </a:rPr>
              <a:t>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1581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9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7543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Об утверждении «Порядка и условий предоставления в аренду имущества, включенного в Перечень имущества, находящегося в муниципальной собственности Каргатского района, свободного от прав третьих лиц (за исключением права хозяйственного ведения, права оперативного управления, а также имущественных прав субъектов малого и среднего предпринимательства</a:t>
            </a:r>
            <a:r>
              <a:rPr lang="ru-RU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)»</a:t>
            </a:r>
            <a:endParaRPr lang="ru-RU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Береснев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Игорь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Михайлович - заместитель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главы администрации Каргатского района Новосибирской области.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873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(п.4. ст.27 Регламента Совета депутатов Каргатского района</a:t>
            </a:r>
            <a:endParaRPr lang="ru-RU" sz="1400" dirty="0"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7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10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7543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 внесении изменений в Решение Совета депутатов Каргатского района от 27.06.2017г. №125 «Об утверждении порядков проведения оценки регулирующего воздействия проектов муниципальных нормативных правовых актов  и проведения экспертизы муниципальных нормативных правовых актов Каргатского района затрагивающих вопросы осуществления предпринимательской и инвестиционной деятельности</a:t>
            </a:r>
            <a:r>
              <a:rPr lang="ru-RU" sz="16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»</a:t>
            </a:r>
            <a:endParaRPr lang="ru-RU" sz="1600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Шерстобитова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Галина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Ивановна -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начальник отдела экономики и планирования администрации Каргатского района Новосибирской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области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873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(п.4. ст.27 Регламента Совета депутатов Каргатского района</a:t>
            </a:r>
            <a:endParaRPr lang="ru-RU" sz="1400" dirty="0"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1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11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Об информации  исполнения на территории Каргатского района ГП «Развитие системы обращения с отходами производства и потребления в Новосибирской области</a:t>
            </a:r>
            <a:r>
              <a:rPr lang="ru-RU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»</a:t>
            </a:r>
            <a:endParaRPr lang="ru-RU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Береснев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Игорь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Михайлович - заместитель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главы администрации Каргатского района Новосибирской области.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11879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12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Об информации « О порядке оформления документов для награждения знаком «За материнскую доблесть» матерей, родивших 5 и более детей</a:t>
            </a:r>
            <a:r>
              <a:rPr lang="ru-RU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»</a:t>
            </a:r>
            <a:endParaRPr lang="ru-RU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Ерёмин Юрий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Михайлович -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начальник отдела социального обслуживания населения администрации Каргатского района Новосибирской области.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137508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13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372" y="1492665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Об информации  исполнения мероприятий МП «Культура Каргатского района на 2017 – 2021 годы» за 2019 </a:t>
            </a:r>
            <a:r>
              <a:rPr lang="ru-RU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год</a:t>
            </a:r>
            <a:endParaRPr lang="ru-RU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Рагузина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Юлия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Сергеевна -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и.о.начальника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отдела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культуры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и молодёжной политики администрации Каргатского района Новосибирской области.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14520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76200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14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754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 внесении изменений в решение Совета депутатов Каргатского района Новосибирской области от 25.12.2019 года №289 « Об утверждении плана работы Совета депутатов Каргатского района Новосибирской области третьего  созыва на 2020 год</a:t>
            </a:r>
            <a:r>
              <a:rPr lang="ru-RU" b="1" dirty="0" smtClean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»</a:t>
            </a:r>
            <a:endParaRPr lang="ru-RU" b="1" dirty="0">
              <a:solidFill>
                <a:srgbClr val="3121FF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3581400"/>
            <a:ext cx="7467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Николаенко Виталий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Васильевич -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заместитель председателя Совета депутатов Каргатского района  Новосибирской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области</a:t>
            </a:r>
            <a:endParaRPr lang="ru-RU" sz="1300" b="1" dirty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4495800"/>
            <a:ext cx="59436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Lucida Sans Unicode" pitchFamily="34" charset="0"/>
                <a:cs typeface="Lucida Sans Unicode" pitchFamily="34" charset="0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408405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работу!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1747" name="Picture 8" descr="Герб Российской Федераци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533400"/>
            <a:ext cx="9906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9" descr="герб НСО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533400"/>
            <a:ext cx="106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5562600"/>
            <a:ext cx="8686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Следующая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очередная </a:t>
            </a: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сессия состоится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июнь 2020 года</a:t>
            </a:r>
            <a:endParaRPr lang="ru-RU" sz="2400" i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7" name="Рисунок 6" descr="герб на документы отредактирован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533400"/>
            <a:ext cx="914400" cy="1143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33600" y="3352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37 очередная сессия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 Совета депутатов Каргатского района Новосибирской области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третьего созыва объявляется 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закрытой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60" name="Rectangle 24"/>
          <p:cNvSpPr>
            <a:spLocks noGrp="1" noChangeArrowheads="1"/>
          </p:cNvSpPr>
          <p:nvPr>
            <p:ph sz="half" idx="1"/>
          </p:nvPr>
        </p:nvSpPr>
        <p:spPr>
          <a:xfrm>
            <a:off x="533400" y="1066800"/>
            <a:ext cx="8229600" cy="13716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b="1" i="1" u="sng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Успешной профессиональной  работы </a:t>
            </a:r>
          </a:p>
          <a:p>
            <a:pPr marL="550926" indent="-514350"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b="1" i="1" u="sng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37 очередной сессии!</a:t>
            </a:r>
          </a:p>
          <a:p>
            <a:pPr marL="550926" indent="-514350" algn="ctr" eaLnBrk="1" fontAlgn="auto" hangingPunct="1">
              <a:spcAft>
                <a:spcPts val="0"/>
              </a:spcAft>
              <a:buNone/>
              <a:defRPr/>
            </a:pPr>
            <a:endParaRPr lang="ru-RU" b="1" i="1" u="sng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267" name="Rectangle 25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1981200"/>
            <a:ext cx="8229600" cy="41910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ru-RU" sz="2400" b="1" i="1" dirty="0" smtClean="0">
              <a:solidFill>
                <a:srgbClr val="3121FF"/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ru-RU" sz="2400" b="1" i="1" dirty="0" smtClean="0">
              <a:solidFill>
                <a:srgbClr val="3121FF"/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Депутатов: 32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Кворум: 17 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33400" indent="-533400" algn="r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33400" indent="-533400" algn="r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533400" indent="-533400" algn="r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Председательствующий:  </a:t>
            </a: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</a:rPr>
              <a:t>Н.А.Зубарева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  -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председатель Совета депутатов Каргатского района Новосибирской области</a:t>
            </a:r>
          </a:p>
        </p:txBody>
      </p:sp>
      <p:pic>
        <p:nvPicPr>
          <p:cNvPr id="2" name="Gimn_Rossii_-_Korotkaya_versiy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2092112" flipH="1">
            <a:off x="6788043" y="5657173"/>
            <a:ext cx="420454" cy="420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67710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Об итоговых рекомендациях публичных слушаний, состоявшихся 10.03.2020 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года</a:t>
            </a:r>
            <a:endParaRPr lang="ru-RU" sz="2000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Ровенских Юлия Сергеевна –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и.о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. начальника отдела правовой работы и трудовых отношений администрации Каргатского района.. 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2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67710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О внесении изменений  в Устав Каргатского района Новосибирской области</a:t>
            </a:r>
            <a:endParaRPr lang="ru-RU" sz="2000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Ровенских Юлия Сергеевна –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и.о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. начальника отдела правовой работы и трудовых отношений администрации Каргатского района.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открытое</a:t>
            </a:r>
            <a:endParaRPr lang="ru-RU" sz="1400" b="1" dirty="0">
              <a:solidFill>
                <a:srgbClr val="3121FF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2/3 </a:t>
            </a:r>
            <a:r>
              <a:rPr lang="ru-RU" sz="1400" b="1" dirty="0">
                <a:solidFill>
                  <a:srgbClr val="3121FF"/>
                </a:solidFill>
                <a:latin typeface="+mn-lt"/>
              </a:rPr>
              <a:t>голосов от установленного числа депутатов – </a:t>
            </a: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21</a:t>
            </a:r>
            <a:endParaRPr lang="ru-RU" sz="1400" b="1" dirty="0">
              <a:solidFill>
                <a:srgbClr val="3121FF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(</a:t>
            </a:r>
            <a:r>
              <a:rPr lang="ru-RU" sz="1400" b="1" dirty="0" err="1" smtClean="0">
                <a:solidFill>
                  <a:srgbClr val="3121FF"/>
                </a:solidFill>
                <a:latin typeface="+mn-lt"/>
              </a:rPr>
              <a:t>пп</a:t>
            </a: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. 4.1. п.4. ст.27 </a:t>
            </a:r>
            <a:r>
              <a:rPr lang="ru-RU" sz="1400" b="1" dirty="0">
                <a:solidFill>
                  <a:srgbClr val="3121FF"/>
                </a:solidFill>
                <a:latin typeface="+mn-lt"/>
              </a:rPr>
              <a:t>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305155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178510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 внесении изменений в Решение Совета депутатов  Каргатского района Новосибирской области от 25.12.2019 г № 273 «О бюджете муниципального образования Каргатского района Новосибирской области на 2020 год и плановый период 2021 и 2022 годов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  <a:endParaRPr lang="ru-RU" sz="2000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3772018"/>
            <a:ext cx="69157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Кузьмина Лариса Васильевна – начальник 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управления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финансов и налоговой политики Каргатского района Новосибирской области. 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(п.4.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37576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147732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 внесении изменений в Решение Совета депутатов Каргатского района Новосибирской области от 27.09.2012 года №235 «Об утверждении Положения «О бюджетном процессе в Каргатском районе Новосибирской области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  <a:endParaRPr lang="ru-RU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Кузьмина Лариса Васильевна – начальник 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управления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финансов и налоговой политики Каргатского района Новосибирской области. 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открытое</a:t>
            </a:r>
            <a:endParaRPr lang="ru-RU" sz="1400" b="1" dirty="0">
              <a:solidFill>
                <a:srgbClr val="3121FF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(</a:t>
            </a: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п.4. ст.27 </a:t>
            </a:r>
            <a:r>
              <a:rPr lang="ru-RU" sz="1400" b="1" dirty="0">
                <a:solidFill>
                  <a:srgbClr val="3121FF"/>
                </a:solidFill>
                <a:latin typeface="+mn-lt"/>
              </a:rPr>
              <a:t>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10465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Отчёт о деятельности Ревизионной комиссии Каргатского района за 2019 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год</a:t>
            </a:r>
            <a:endParaRPr lang="ru-RU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Белоусова Татьяна Григорьевна- председатель Ревизионной комиссии Каргатского района Новосибирской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области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780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Отчёт руководителя Межмуниципального отдела МВД РФ «Каргатский» по результатам служебной деятельности за 2019 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год</a:t>
            </a:r>
            <a:endParaRPr lang="ru-RU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Бер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Дмитрий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А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ндреевич </a:t>
            </a:r>
            <a:r>
              <a:rPr lang="ru-RU" sz="1300" b="1" i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- начальник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Межмуниципального отдела МВД  РФ «Каргатский».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открытое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числа  присутствующих на заседании  Совета депутатов (п.6. ст.27 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3203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76200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7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вопрос: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727" y="1524000"/>
            <a:ext cx="7467600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b="1" cap="all" dirty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О внесении изменений в решение Совета депутатов Каргатского района Новосибирской области от 06.11.2013 г. № 349 «О муниципальном дорожном фонде Каргатского района Новосибирской области</a:t>
            </a:r>
            <a:r>
              <a:rPr lang="ru-RU" b="1" cap="all" dirty="0" smtClean="0">
                <a:ln/>
                <a:solidFill>
                  <a:srgbClr val="3121FF"/>
                </a:solidFill>
                <a:effectLst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  <a:endParaRPr lang="ru-RU" b="1" cap="all" dirty="0">
              <a:ln/>
              <a:solidFill>
                <a:srgbClr val="3121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971800"/>
            <a:ext cx="71628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algn="just"/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Докладывает : </a:t>
            </a:r>
            <a:r>
              <a:rPr lang="ru-RU" sz="1300" b="1" i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Опицко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Марина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Анатольевна - заместитель </a:t>
            </a:r>
            <a:r>
              <a:rPr lang="ru-RU" sz="13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главы администрации Каргатского района Новосибирской </a:t>
            </a:r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области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4724400"/>
            <a:ext cx="67818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Голосование: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открытое</a:t>
            </a:r>
            <a:endParaRPr lang="ru-RU" sz="1400" b="1" dirty="0">
              <a:solidFill>
                <a:srgbClr val="3121FF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большинство голосов от установленного числа депутатов – 17</a:t>
            </a:r>
          </a:p>
          <a:p>
            <a:pPr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3121FF"/>
                </a:solidFill>
                <a:latin typeface="+mn-lt"/>
              </a:rPr>
              <a:t>(</a:t>
            </a:r>
            <a:r>
              <a:rPr lang="ru-RU" sz="1400" b="1" dirty="0" smtClean="0">
                <a:solidFill>
                  <a:srgbClr val="3121FF"/>
                </a:solidFill>
                <a:latin typeface="+mn-lt"/>
              </a:rPr>
              <a:t>п.4. ст.27 </a:t>
            </a:r>
            <a:r>
              <a:rPr lang="ru-RU" sz="1400" b="1" dirty="0">
                <a:solidFill>
                  <a:srgbClr val="3121FF"/>
                </a:solidFill>
                <a:latin typeface="+mn-lt"/>
              </a:rPr>
              <a:t>Регламента Совета депутатов Каргатского района)</a:t>
            </a:r>
          </a:p>
        </p:txBody>
      </p:sp>
    </p:spTree>
    <p:extLst>
      <p:ext uri="{BB962C8B-B14F-4D97-AF65-F5344CB8AC3E}">
        <p14:creationId xmlns:p14="http://schemas.microsoft.com/office/powerpoint/2010/main" val="414746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2049</TotalTime>
  <Words>961</Words>
  <Application>Microsoft Office PowerPoint</Application>
  <PresentationFormat>Экран (4:3)</PresentationFormat>
  <Paragraphs>139</Paragraphs>
  <Slides>17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37 очередная сессия Совета депутатов Каргатского района Новосибирской области (3-го созыва)</vt:lpstr>
      <vt:lpstr>Презентация PowerPoint</vt:lpstr>
      <vt:lpstr>1 вопрос:</vt:lpstr>
      <vt:lpstr>2 вопрос:</vt:lpstr>
      <vt:lpstr>3 вопрос:</vt:lpstr>
      <vt:lpstr>4 вопрос:</vt:lpstr>
      <vt:lpstr>5 вопрос:</vt:lpstr>
      <vt:lpstr>6 вопрос:</vt:lpstr>
      <vt:lpstr>7 вопрос:</vt:lpstr>
      <vt:lpstr>8 вопрос: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работу!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USR130117</cp:lastModifiedBy>
  <cp:revision>199</cp:revision>
  <cp:lastPrinted>1601-01-01T00:00:00Z</cp:lastPrinted>
  <dcterms:created xsi:type="dcterms:W3CDTF">1601-01-01T00:00:00Z</dcterms:created>
  <dcterms:modified xsi:type="dcterms:W3CDTF">2020-03-25T01:37:25Z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